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7" r:id="rId6"/>
    <p:sldId id="266" r:id="rId7"/>
    <p:sldId id="268" r:id="rId8"/>
    <p:sldId id="270" r:id="rId9"/>
    <p:sldId id="271" r:id="rId10"/>
    <p:sldId id="276" r:id="rId11"/>
    <p:sldId id="264" r:id="rId12"/>
    <p:sldId id="274" r:id="rId13"/>
    <p:sldId id="283" r:id="rId14"/>
    <p:sldId id="273" r:id="rId15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3E5D429-DB6D-41A8-9FE6-FD186869414B}">
          <p14:sldIdLst>
            <p14:sldId id="256"/>
            <p14:sldId id="257"/>
            <p14:sldId id="258"/>
            <p14:sldId id="259"/>
            <p14:sldId id="267"/>
            <p14:sldId id="266"/>
            <p14:sldId id="268"/>
            <p14:sldId id="270"/>
            <p14:sldId id="271"/>
            <p14:sldId id="276"/>
            <p14:sldId id="264"/>
            <p14:sldId id="274"/>
          </p14:sldIdLst>
        </p14:section>
        <p14:section name="Раздел без заголовка" id="{DB4BEBF0-DD3F-4121-9359-5157DB0F5AD9}">
          <p14:sldIdLst>
            <p14:sldId id="283"/>
            <p14:sldId id="273"/>
          </p14:sldIdLst>
        </p14:section>
        <p14:section name="Раздел без заголовка" id="{E1822196-CA62-4939-812D-134E1BBEFE1E}">
          <p14:sldIdLst/>
        </p14:section>
        <p14:section name="Раздел без заголовка" id="{6A25CB16-D833-4A86-B09B-75CA1046D8C8}">
          <p14:sldIdLst/>
        </p14:section>
        <p14:section name="Раздел без заголовка" id="{A5AE37D1-8A47-400B-8484-1228C124F19D}">
          <p14:sldIdLst/>
        </p14:section>
        <p14:section name="Раздел без заголовка" id="{CED795AD-8AE3-45A4-B16F-C1188FB42248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615" autoAdjust="0"/>
    <p:restoredTop sz="86507" autoAdjust="0"/>
  </p:normalViewPr>
  <p:slideViewPr>
    <p:cSldViewPr>
      <p:cViewPr>
        <p:scale>
          <a:sx n="91" d="100"/>
          <a:sy n="91" d="100"/>
        </p:scale>
        <p:origin x="-33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79178-E05B-48E4-9771-00088B338228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652B0-D0E3-40BC-AD0F-3DB180D386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607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396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743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954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661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374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01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287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652B0-D0E3-40BC-AD0F-3DB180D3866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60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81780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50742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92047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66438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28092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29036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46170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92703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46184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2438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57736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DD6CC-0ADE-454C-9A46-E23E50A29FE1}" type="datetimeFigureOut">
              <a:rPr lang="ru-RU" smtClean="0"/>
              <a:t>27.01.2021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8B627-6AEE-47D5-9424-5BFB9B8EC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39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Музыкальный руководитель Улбутова Л.Н.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84054"/>
            <a:ext cx="7776864" cy="2052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Mr.Panda\Desktop\Соврем.образов.технол.в работе муз руков\slide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81822"/>
            <a:ext cx="13321480" cy="7670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467544" y="1010319"/>
            <a:ext cx="10369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Современные </a:t>
            </a:r>
            <a:r>
              <a:rPr lang="ru-RU" sz="3600" b="1" dirty="0" smtClean="0">
                <a:solidFill>
                  <a:schemeClr val="tx2"/>
                </a:solidFill>
              </a:rPr>
              <a:t>образовательные технологии </a:t>
            </a:r>
          </a:p>
          <a:p>
            <a:r>
              <a:rPr lang="ru-RU" sz="3600" b="1" dirty="0" smtClean="0">
                <a:solidFill>
                  <a:schemeClr val="tx2"/>
                </a:solidFill>
              </a:rPr>
              <a:t>в работе музыкального </a:t>
            </a:r>
            <a:r>
              <a:rPr lang="ru-RU" sz="3600" b="1" dirty="0">
                <a:solidFill>
                  <a:schemeClr val="tx2"/>
                </a:solidFill>
              </a:rPr>
              <a:t>руководителя ДОУ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2348880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Презентацию подготовила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музыкальный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руководитель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МБДОУ детский сад №2 </a:t>
            </a:r>
            <a:r>
              <a:rPr lang="ru-RU" b="1" dirty="0" err="1">
                <a:solidFill>
                  <a:schemeClr val="accent4">
                    <a:lumMod val="75000"/>
                  </a:schemeClr>
                </a:solidFill>
              </a:rPr>
              <a:t>с.Неверкино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4">
                    <a:lumMod val="75000"/>
                  </a:schemeClr>
                </a:solidFill>
              </a:rPr>
              <a:t>Улбутова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 Людмила Николаевна</a:t>
            </a:r>
          </a:p>
        </p:txBody>
      </p:sp>
    </p:spTree>
    <p:extLst>
      <p:ext uri="{BB962C8B-B14F-4D97-AF65-F5344CB8AC3E}">
        <p14:creationId xmlns:p14="http://schemas.microsoft.com/office/powerpoint/2010/main" val="1116937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r.Panda\Desktop\Соврем.образов.технол.в работе муз руков\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1300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Mr.Panda\Desktop\Соврем.образов.технол.в работе муз руков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163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Mr.Panda\Desktop\Соврем.образов.технол.в работе муз руков\1.Здоровьесберегающие тенология\slide_5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268760"/>
            <a:ext cx="763284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643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400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chemeClr val="tx2"/>
                </a:solidFill>
              </a:rPr>
              <a:t>2.Технология </a:t>
            </a:r>
            <a:r>
              <a:rPr lang="ru-RU" sz="3600" b="1" dirty="0">
                <a:solidFill>
                  <a:schemeClr val="tx2"/>
                </a:solidFill>
              </a:rPr>
              <a:t>проектной деятельности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Mr.Panda\Desktop\Соврем.образов.технол.в работе муз руков\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49033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751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3.Информационно-коммуникационные технология</a:t>
            </a:r>
          </a:p>
        </p:txBody>
      </p:sp>
      <p:pic>
        <p:nvPicPr>
          <p:cNvPr id="1026" name="Picture 2" descr="C:\Users\Mr.Panda\Desktop\Соврем.образов.технол.в работе муз руков\screen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424935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770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4.Мнемотехника</a:t>
            </a:r>
          </a:p>
        </p:txBody>
      </p:sp>
      <p:pic>
        <p:nvPicPr>
          <p:cNvPr id="2050" name="Picture 2" descr="C:\Users\Mr.Panda\Desktop\Соврем.образов.технол.в работе муз руков\img1_5afe99fe4ad9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980728"/>
            <a:ext cx="7920880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4516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C00000"/>
                </a:solidFill>
              </a:rPr>
              <a:t>5.Технологии </a:t>
            </a:r>
            <a:r>
              <a:rPr lang="ru-RU" sz="2700" b="1" dirty="0">
                <a:solidFill>
                  <a:srgbClr val="C00000"/>
                </a:solidFill>
              </a:rPr>
              <a:t>развития творческих способностей	детей в театрализованной деятельности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Mr.Panda\Desktop\Соврем.образов.технол.в работе муз руков\img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568952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9565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6.Технология исследовательской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19256" cy="456937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Mr.Panda\Desktop\Соврем.образов.технол.в работе муз руков\img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00448"/>
            <a:ext cx="7390392" cy="507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6993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4401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7. </a:t>
            </a:r>
            <a:r>
              <a:rPr lang="ru-RU" sz="3200" b="1" dirty="0"/>
              <a:t>Технология «</a:t>
            </a:r>
            <a:r>
              <a:rPr lang="ru-RU" sz="3200" b="1" dirty="0" err="1"/>
              <a:t>Лепбук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/>
            </a:r>
            <a:br>
              <a:rPr lang="ru-RU" sz="3200" b="1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Mr.Panda\Desktop\Соврем.образов.технол.в работе муз руков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33872"/>
            <a:ext cx="8136904" cy="539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1228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476672"/>
            <a:ext cx="8229600" cy="16380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8.Личностно-ориентированные технологии</a:t>
            </a:r>
            <a:endParaRPr lang="ru-RU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Mr.Panda\Desktop\Соврем.образов.технол.в работе муз руков\10.Личностно-ориентированные технологии\img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8244408" cy="58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3968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9.Игровая </a:t>
            </a:r>
            <a:r>
              <a:rPr lang="ru-RU" dirty="0" smtClean="0">
                <a:solidFill>
                  <a:schemeClr val="accent1"/>
                </a:solidFill>
              </a:rPr>
              <a:t>технология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Mr.Panda\Desktop\26 января\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8280920" cy="50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4406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612068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10.Технология </a:t>
            </a:r>
            <a:r>
              <a:rPr lang="ru-RU" dirty="0" err="1" smtClean="0"/>
              <a:t>Триз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48442"/>
            <a:ext cx="5094631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Mr.Panda\Desktop\Соврем.образов.технол.в работе муз руков\0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03" y="1268760"/>
            <a:ext cx="741682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r.Panda\Desktop\Соврем.образов.технол.в работе муз руков\0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8064896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4084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r.Panda\Desktop\Соврем.образов.технол.в работе муз руков\img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223539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60</Words>
  <Application>Microsoft Office PowerPoint</Application>
  <PresentationFormat>Экран (4:3)</PresentationFormat>
  <Paragraphs>24</Paragraphs>
  <Slides>14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1. Здоровьесберегающие</vt:lpstr>
      <vt:lpstr> 2.Технология проектной деятельности </vt:lpstr>
      <vt:lpstr>3.Информационно-коммуникационные технология</vt:lpstr>
      <vt:lpstr>4.Мнемотехника</vt:lpstr>
      <vt:lpstr>5.Технологии развития творческих способностей детей в театрализованной деятельности </vt:lpstr>
      <vt:lpstr>6.Технология исследовательской деятельности</vt:lpstr>
      <vt:lpstr>7. Технология «Лепбук  </vt:lpstr>
      <vt:lpstr>8.Личностно-ориентированные технологии</vt:lpstr>
      <vt:lpstr>9.Игровая технология</vt:lpstr>
      <vt:lpstr>10.Технология Триз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Mr.Panda</dc:creator>
  <cp:lastModifiedBy>Mr.Panda</cp:lastModifiedBy>
  <cp:revision>38</cp:revision>
  <dcterms:created xsi:type="dcterms:W3CDTF">2020-12-08T18:24:46Z</dcterms:created>
  <dcterms:modified xsi:type="dcterms:W3CDTF">2021-01-27T18:19:21Z</dcterms:modified>
</cp:coreProperties>
</file>